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4" r:id="rId3"/>
    <p:sldId id="289" r:id="rId4"/>
    <p:sldId id="290" r:id="rId5"/>
    <p:sldId id="295" r:id="rId6"/>
    <p:sldId id="294" r:id="rId7"/>
    <p:sldId id="296" r:id="rId8"/>
    <p:sldId id="293" r:id="rId9"/>
    <p:sldId id="277" r:id="rId10"/>
    <p:sldId id="287" r:id="rId11"/>
    <p:sldId id="291" r:id="rId12"/>
    <p:sldId id="288" r:id="rId13"/>
    <p:sldId id="286" r:id="rId14"/>
    <p:sldId id="278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2C441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1" d="100"/>
          <a:sy n="81" d="100"/>
        </p:scale>
        <p:origin x="-1306" y="-1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C049-BB57-46E1-B0E1-E4942018C68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4EFBB-3A9E-4F68-8280-CB7A0ACAE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EFBB-3A9E-4F68-8280-CB7A0ACAE0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2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4EFBB-3A9E-4F68-8280-CB7A0ACAE0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4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23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9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69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8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34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62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9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62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23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6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6C4C-9727-4B9E-B575-B61E3EFAC43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D0FF-B0E7-4957-9980-BA9C6177E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" y="0"/>
            <a:ext cx="9923433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095804" y="84752"/>
            <a:ext cx="505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bat" pitchFamily="2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bat" pitchFamily="2" charset="0"/>
                <a:cs typeface="Times New Roman" panose="02020603050405020304" pitchFamily="18" charset="0"/>
              </a:rPr>
              <a:t>автономное учреждение культуры «Чекмагушевская центральная межпоселенческая библиотека» Старокалмашевская сельская модельная </a:t>
            </a:r>
            <a:r>
              <a:rPr lang="ru-RU" sz="1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bat" pitchFamily="2" charset="0"/>
                <a:cs typeface="Times New Roman" panose="02020603050405020304" pitchFamily="18" charset="0"/>
              </a:rPr>
              <a:t>библиотека</a:t>
            </a:r>
            <a:r>
              <a:rPr lang="ru-RU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bat" pitchFamily="2" charset="0"/>
                <a:cs typeface="Times New Roman" panose="02020603050405020304" pitchFamily="18" charset="0"/>
              </a:rPr>
              <a:t/>
            </a:r>
            <a:br>
              <a:rPr lang="ru-RU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bat" pitchFamily="2" charset="0"/>
                <a:cs typeface="Times New Roman" panose="02020603050405020304" pitchFamily="18" charset="0"/>
              </a:rPr>
            </a:br>
            <a:endParaRPr lang="ru-RU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Arba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73" y="1502373"/>
            <a:ext cx="9153054" cy="14246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ine Kirnberg" panose="02000000000000000000" pitchFamily="2" charset="0"/>
              </a:rPr>
              <a:t>«Он-наш поэт,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ine Kirnberg" panose="02000000000000000000" pitchFamily="2" charset="0"/>
              </a:rPr>
              <a:t>он-наше гордость</a:t>
            </a:r>
            <a:r>
              <a:rPr lang="ru-RU" sz="6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ine Kirnberg" panose="02000000000000000000" pitchFamily="2" charset="0"/>
              </a:rPr>
              <a:t>»</a:t>
            </a:r>
            <a:endParaRPr lang="ru-RU" sz="60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ine Kirnberg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724" y="5519362"/>
            <a:ext cx="4655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anose="020B0603050302020204" pitchFamily="34" charset="0"/>
              </a:rPr>
              <a:t>Виртуальная книжная выставка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khive" panose="020B06030503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338" y="2980134"/>
            <a:ext cx="786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bat" pitchFamily="2" charset="0"/>
              </a:rPr>
              <a:t>к 100-летию со дня рождения</a:t>
            </a:r>
          </a:p>
          <a:p>
            <a:pPr algn="ctr"/>
            <a:r>
              <a:rPr lang="ru-RU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bat" pitchFamily="2" charset="0"/>
              </a:rPr>
              <a:t> Гилемдара Зигандаровича Рамазанова 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017" y="299882"/>
            <a:ext cx="563799" cy="5100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3" y="279711"/>
            <a:ext cx="1096962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85" y="3770138"/>
            <a:ext cx="2181106" cy="17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16845"/>
      </p:ext>
    </p:extLst>
  </p:cSld>
  <p:clrMapOvr>
    <a:masterClrMapping/>
  </p:clrMapOvr>
  <p:transition spd="slow" advTm="3149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7"/>
            <a:ext cx="98961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24" y="1449625"/>
            <a:ext cx="35217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Земля 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родная: стихи. – Уфа: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Башкнигоиздат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1954. – 72с.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Зори молодости: стихи, поэмы. – М.: Сов писатель, 1959. – 136с.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Огни за Белою-рекой: стихи. – Уфа: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Башкнигоиздат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1959. – 144с.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Разговор гор: поэма и стихи. – Уфа: Башкнигоиздат,1967. – 112с.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Полвека: стихи и поэма. – М.: Сов. Россия, 1974. – 192с.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Конец лета: стихи. – М.: Правда, 1973. -32с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077" y="617735"/>
            <a:ext cx="3687439" cy="6692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На русском языке</a:t>
            </a:r>
            <a:endParaRPr lang="ru-RU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6713" y="187088"/>
            <a:ext cx="607825" cy="3380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7434" y="1449625"/>
            <a:ext cx="3671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Слово солдата: стихи, поэмы. – Уфа: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Башкнигоиздат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1976. – 128с.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Ветер времени: стихи, поэмы. – М.: Дет. литература, 1977. – 46с.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Две реки: стихи и поэмы.- М.: Сов. писатель, 1978. – 96с.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84" y="4064309"/>
            <a:ext cx="3620845" cy="191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91369"/>
      </p:ext>
    </p:extLst>
  </p:cSld>
  <p:clrMapOvr>
    <a:masterClrMapping/>
  </p:clrMapOvr>
  <p:transition spd="slow" advTm="5928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2760" y="1558294"/>
            <a:ext cx="3766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В гостях у молодости: стихи, поэмы. –Казань: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Таткнигоиздат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1983. – 144с.</a:t>
            </a:r>
          </a:p>
          <a:p>
            <a:pPr algn="ctr"/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552" y="808343"/>
            <a:ext cx="3855656" cy="4925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На татарском языке</a:t>
            </a:r>
            <a:endParaRPr lang="ru-RU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1269" y="239495"/>
            <a:ext cx="609067" cy="374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3" y="2881733"/>
            <a:ext cx="2197763" cy="32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Рисунок 1" descr="C:\Users\User\Pictures\2013-04-19 рамазанов\2013-04-22 рамазанов\рамазанов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2740" r="3090"/>
          <a:stretch>
            <a:fillRect/>
          </a:stretch>
        </p:blipFill>
        <p:spPr bwMode="auto">
          <a:xfrm>
            <a:off x="847905" y="500625"/>
            <a:ext cx="3541060" cy="532514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25400" algn="ctr">
            <a:solidFill>
              <a:srgbClr val="5F5F5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887290"/>
      </p:ext>
    </p:extLst>
  </p:cSld>
  <p:clrMapOvr>
    <a:masterClrMapping/>
  </p:clrMapOvr>
  <p:transition spd="slow" advTm="6311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6181" y="1149675"/>
            <a:ext cx="39614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Баимов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Р. Голос времени: о поэзии                        Г. Рамазанова //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Агидель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– 1972. - №11. –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с.108-114. Башкортостан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краткая энциклопедия. – с.492.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Гилемдар Рамазанов: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библиографик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белешмў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//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Башкорт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шигриўте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антологияhы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–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ЄфЇ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2001. – б.443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28" y="325173"/>
            <a:ext cx="3983524" cy="5968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Литература о творчестве</a:t>
            </a:r>
            <a:endParaRPr lang="ru-RU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9618" y="241116"/>
            <a:ext cx="527586" cy="334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4804" y="592784"/>
            <a:ext cx="38723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Гилемдар Рамазанов: биобиблиографический                      указатель. – Уфа, 1983. – 108с.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Гилемдар Рамазанов: поэт, ученый, гражданин: рекомендательный список литературы. –                Чекмагуш, 2005. – 28с.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Ненаписанная книга: воспоминания о                        Г.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Рамазанове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/Сост. Ф.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Чанышева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– Уфа: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Китап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1998. – 256с. – ( на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яз.)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Писатели земли башкирской: справочник /Сост.: Р. Н.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Баимов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Г. Н. Гареева, Р. Х.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Тимергалина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– Уфа: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Китап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2006. – с. 325</a:t>
            </a:r>
          </a:p>
          <a:p>
            <a:pPr algn="ctr"/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Сафуанов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С.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Дўверне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‹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рухи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биографиясе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         Г.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Рамазановнын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тууына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– 80 ел //Кызыл та‹. – 2003. – 24 июнь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65" y="4195496"/>
            <a:ext cx="30670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09623"/>
      </p:ext>
    </p:extLst>
  </p:cSld>
  <p:clrMapOvr>
    <a:masterClrMapping/>
  </p:clrMapOvr>
  <p:transition spd="slow" advTm="56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9" y="0"/>
            <a:ext cx="98621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5594" y="937261"/>
            <a:ext cx="41418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Познакомиться и взять  эти и другие  интересные и увлекательные книги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можно посетив 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Старокалмашевскую сельскую модельную библиотеку,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которая находится по адресу:</a:t>
            </a:r>
            <a:endParaRPr lang="ru-RU" sz="2000" b="1" dirty="0">
              <a:solidFill>
                <a:srgbClr val="00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39" y="4034874"/>
            <a:ext cx="476535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Чекмагушевский район </a:t>
            </a:r>
          </a:p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с</a:t>
            </a:r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. </a:t>
            </a:r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Старокалмашево </a:t>
            </a:r>
            <a:endParaRPr lang="ru-RU" sz="2000" b="1" dirty="0">
              <a:solidFill>
                <a:srgbClr val="336600"/>
              </a:solidFill>
              <a:latin typeface="Arbat" pitchFamily="2" charset="0"/>
            </a:endParaRPr>
          </a:p>
          <a:p>
            <a:pPr algn="ctr"/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ул. </a:t>
            </a:r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Мира 1А</a:t>
            </a:r>
            <a:endParaRPr lang="ru-RU" sz="2000" b="1" dirty="0">
              <a:solidFill>
                <a:srgbClr val="336600"/>
              </a:solidFill>
              <a:latin typeface="Arbat" pitchFamily="2" charset="0"/>
            </a:endParaRPr>
          </a:p>
          <a:p>
            <a:pPr algn="ctr"/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тел.: 8 (34796</a:t>
            </a:r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) 25-3-38</a:t>
            </a:r>
            <a:endParaRPr lang="ru-RU" sz="2000" b="1" dirty="0">
              <a:solidFill>
                <a:srgbClr val="336600"/>
              </a:solidFill>
              <a:latin typeface="Arbat" pitchFamily="2" charset="0"/>
            </a:endParaRPr>
          </a:p>
          <a:p>
            <a:pPr algn="ctr"/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Е-</a:t>
            </a:r>
            <a:r>
              <a:rPr lang="ru-RU" sz="2000" b="1" dirty="0" err="1">
                <a:solidFill>
                  <a:srgbClr val="336600"/>
                </a:solidFill>
                <a:latin typeface="Arbat" pitchFamily="2" charset="0"/>
              </a:rPr>
              <a:t>mail</a:t>
            </a:r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: </a:t>
            </a:r>
            <a:r>
              <a:rPr lang="en-US" sz="2000" b="1" dirty="0">
                <a:solidFill>
                  <a:srgbClr val="336600"/>
                </a:solidFill>
                <a:latin typeface="Arbat" pitchFamily="2" charset="0"/>
              </a:rPr>
              <a:t>chekbibl16@mail.ru</a:t>
            </a:r>
            <a:r>
              <a:rPr lang="ru-RU" sz="2000" b="1" dirty="0" smtClean="0">
                <a:solidFill>
                  <a:srgbClr val="336600"/>
                </a:solidFill>
                <a:latin typeface="Arbat" pitchFamily="2" charset="0"/>
              </a:rPr>
              <a:t>;</a:t>
            </a:r>
            <a:endParaRPr lang="ru-RU" sz="2000" b="1" dirty="0">
              <a:solidFill>
                <a:srgbClr val="336600"/>
              </a:solidFill>
              <a:latin typeface="Arbat" pitchFamily="2" charset="0"/>
            </a:endParaRPr>
          </a:p>
          <a:p>
            <a:pPr algn="ctr"/>
            <a:r>
              <a:rPr lang="ru-RU" sz="2000" b="1" dirty="0">
                <a:solidFill>
                  <a:srgbClr val="336600"/>
                </a:solidFill>
                <a:latin typeface="Arbat" pitchFamily="2" charset="0"/>
              </a:rPr>
              <a:t>сайт: </a:t>
            </a:r>
            <a:r>
              <a:rPr lang="en-US" sz="2000" b="1" dirty="0">
                <a:solidFill>
                  <a:srgbClr val="336600"/>
                </a:solidFill>
                <a:latin typeface="Arbat" pitchFamily="2" charset="0"/>
              </a:rPr>
              <a:t>https://stkalmashbibl.ru/</a:t>
            </a:r>
            <a:endParaRPr lang="ru-RU" sz="2000" b="1" dirty="0">
              <a:solidFill>
                <a:srgbClr val="336600"/>
              </a:solidFill>
              <a:latin typeface="Arba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8313" y="775678"/>
            <a:ext cx="334493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Режим работы:</a:t>
            </a:r>
          </a:p>
          <a:p>
            <a:pPr algn="ctr"/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Понедельник-четверг</a:t>
            </a:r>
            <a:endParaRPr lang="ru-RU" sz="23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  <a:p>
            <a:pPr algn="ctr"/>
            <a:r>
              <a:rPr lang="ru-RU" sz="2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с </a:t>
            </a:r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10-00 </a:t>
            </a:r>
            <a:r>
              <a:rPr lang="ru-RU" sz="2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до </a:t>
            </a:r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17-00</a:t>
            </a:r>
            <a:endParaRPr lang="ru-RU" sz="23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  <a:p>
            <a:pPr algn="ctr"/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Пятница - суббота  </a:t>
            </a:r>
          </a:p>
          <a:p>
            <a:pPr algn="ctr"/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с </a:t>
            </a:r>
            <a:r>
              <a:rPr lang="ru-RU" sz="2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10-00 до </a:t>
            </a:r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13-00</a:t>
            </a:r>
          </a:p>
          <a:p>
            <a:pPr algn="ctr"/>
            <a:r>
              <a:rPr lang="ru-RU" sz="23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с 18.00-21.00</a:t>
            </a:r>
            <a:endParaRPr lang="ru-RU" sz="23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  <a:p>
            <a:pPr algn="ctr"/>
            <a:r>
              <a:rPr lang="ru-RU" sz="2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Выходной воскресенье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9833" y="4784672"/>
            <a:ext cx="43300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Выполнила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ведущий библиотекарь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Старокалмашевской СМБ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Сабгиянова Зульфия Финаловна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70" y="3345612"/>
            <a:ext cx="1433991" cy="13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101712-i_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63" y="3430064"/>
            <a:ext cx="12255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781278"/>
      </p:ext>
    </p:extLst>
  </p:cSld>
  <p:clrMapOvr>
    <a:masterClrMapping/>
  </p:clrMapOvr>
  <p:transition spd="slow" advTm="5978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theslide.ru/img/thumbs/d21c834356338e67403fd9baeab6d13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49910"/>
      </p:ext>
    </p:extLst>
  </p:cSld>
  <p:clrMapOvr>
    <a:masterClrMapping/>
  </p:clrMapOvr>
  <p:transition spd="slow" advTm="443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78">
        <p:circle/>
      </p:transition>
    </mc:Choice>
    <mc:Fallback xmlns="">
      <p:transition spd="slow" advTm="257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1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74" y="174019"/>
            <a:ext cx="3876398" cy="276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31443"/>
      </p:ext>
    </p:extLst>
  </p:cSld>
  <p:clrMapOvr>
    <a:masterClrMapping/>
  </p:clrMapOvr>
  <p:transition spd="slow" advTm="256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2905" r="2062" b="2574"/>
          <a:stretch/>
        </p:blipFill>
        <p:spPr>
          <a:xfrm>
            <a:off x="0" y="0"/>
            <a:ext cx="9906000" cy="6886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815" y="1088565"/>
            <a:ext cx="42812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Гилемдар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Зигандарович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Рамазанов родился 16 июня 1923 г. в д. Старо-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Балак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Чекмагушевского района Башкортостана. После школы окончил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Давлекановское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башкирское                      педучилище. Участник Великой Отечественной войны. Воевал на Курской дуге, Украине,             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прошел 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через Польшу, Чехословакию,                     Германию, Австрию. Награжден орденом                Отечественной войны II степени, двумя                    орденами Красной Звезды, боевыми наградами.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82" y="249268"/>
            <a:ext cx="4006079" cy="651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Гилемдар Рамазанов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6126" y="223058"/>
            <a:ext cx="400636" cy="351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6+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 descr="рамазанов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/>
          <a:stretch>
            <a:fillRect/>
          </a:stretch>
        </p:blipFill>
        <p:spPr bwMode="auto">
          <a:xfrm>
            <a:off x="5786112" y="675630"/>
            <a:ext cx="3424026" cy="543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91755"/>
      </p:ext>
    </p:extLst>
  </p:cSld>
  <p:clrMapOvr>
    <a:masterClrMapping/>
  </p:clrMapOvr>
  <p:transition spd="slow" advTm="4407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1303" y="369032"/>
            <a:ext cx="4067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После войны (1945 г.) поступил в                           </a:t>
            </a:r>
            <a:r>
              <a:rPr lang="ru-RU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Башгоспединститут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В 1949-1950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годах 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преподавал в Учительском институте и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педагогическом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училищег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Бирска. 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Окончил аспирантуру Московского                  государственного университета, защитил 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кандидатскую диссертацию. В 1955-1958 гг. 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Г. Рамазанов работал главным редактором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газеты «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Совет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Башкортостаны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». Являлся                 председателем Правления Союза журналистов Башкортостана. 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В 1966 г. Г. Рамазанов защитил докторскую диссертацию. С 1958 г. до последних лет жизни работал старшим научным сотрудником            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Института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истории, языка и литературы 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БФ АН РФ.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7483" y="266681"/>
            <a:ext cx="527586" cy="334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рамазанов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>
            <a:fillRect/>
          </a:stretch>
        </p:blipFill>
        <p:spPr bwMode="auto">
          <a:xfrm>
            <a:off x="1179589" y="577108"/>
            <a:ext cx="302418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7" name="Picture 3" descr="рамазанов 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7886"/>
          <a:stretch>
            <a:fillRect/>
          </a:stretch>
        </p:blipFill>
        <p:spPr bwMode="auto">
          <a:xfrm>
            <a:off x="689990" y="3954642"/>
            <a:ext cx="4003386" cy="19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8" name="Picture 4" descr="0_a4ade_c24ddf1c_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718">
            <a:off x="2050952" y="2437979"/>
            <a:ext cx="14652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305">
        <p14:flash/>
      </p:transition>
    </mc:Choice>
    <mc:Fallback xmlns="">
      <p:transition spd="slow" advTm="5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1011" y="920621"/>
            <a:ext cx="403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Г. Рамазанов начал писать в годы Великой Отечественной войны. Наряду с многочисленными стихами, в эти годы он издал поэмы «Зоя» (1943) и «Песня об Украине» (1945), которые были опубликованы во фронтовых газетах.   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произведениях, включенных в первую книгу «Наше поколение» (1947), основное место 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занимают чувства и стремления людей, юность которых прошла в боях. Последующие книги – «Светлые пути» (1952), «Слово любви» (1955),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8670" y="254950"/>
            <a:ext cx="527586" cy="334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2" y="337244"/>
            <a:ext cx="4064472" cy="59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47594"/>
      </p:ext>
    </p:extLst>
  </p:cSld>
  <p:clrMapOvr>
    <a:masterClrMapping/>
  </p:clrMapOvr>
  <p:transition spd="slow" advTm="5911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6" y="0"/>
            <a:ext cx="99126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3890" y="342236"/>
            <a:ext cx="39705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Г. Рамазанов является автором более десятка крупных поэм. Среди них поэмы, отражающие героико-исторические странницы войны, - «Разговор гор» (1967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), «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Разговор с                             отцом» (1966), «Две реки» (1978).</a:t>
            </a:r>
          </a:p>
          <a:p>
            <a:pPr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В 60-е гг. Г. Рамазанов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активно работал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области философской лирики («Были же 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          беззаботные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времена», «Поэт», «В стране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поэтов», «Глубокие корни» и др.).</a:t>
            </a:r>
          </a:p>
          <a:p>
            <a:pPr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Книги «Ветер времени» (1970), «Беспокойство» (1973), «Полвека» (1974),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1269" y="239495"/>
            <a:ext cx="609067" cy="374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5571" y="763673"/>
            <a:ext cx="41773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«В стране Салавата» (1975), «Слово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солдата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» (1976), «Город над </a:t>
            </a:r>
            <a:r>
              <a:rPr lang="ru-RU" sz="2000" dirty="0" err="1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Агиделью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» (1978), «Звезды за бой, звезды за труд» (1979)                        рассказывают о подвиге ратном и трудовом. 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Поэт призывает к гражданской  и жизненной активности, бичует пассивность, равнодушие,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духовную инертность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В поэзии Г. Рамазанова естественно и 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органично сливаются воззрения </a:t>
            </a:r>
            <a:r>
              <a:rPr lang="ru-RU" sz="2000" dirty="0" smtClean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разных    </a:t>
            </a:r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поколений, преемственность и неразрывность идеалов.</a:t>
            </a:r>
          </a:p>
          <a:p>
            <a:pPr lvl="0" algn="ctr"/>
            <a:r>
              <a:rPr lang="ru-RU" sz="200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Arbat" pitchFamily="2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314" name="Рисунок 7" descr="C:\Users\User\Pictures\2013-04-22 рамазанов\рамазанов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641" flipH="1">
            <a:off x="3770365" y="4891501"/>
            <a:ext cx="852129" cy="1300145"/>
          </a:xfrm>
          <a:prstGeom prst="rect">
            <a:avLst/>
          </a:prstGeom>
          <a:noFill/>
          <a:ln w="9525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2" descr="C:\Users\User\Pictures\2013-04-22 рамазанов\рамазанов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2570" r="6342" b="10277"/>
          <a:stretch>
            <a:fillRect/>
          </a:stretch>
        </p:blipFill>
        <p:spPr bwMode="auto">
          <a:xfrm rot="468441">
            <a:off x="8019490" y="4984827"/>
            <a:ext cx="969701" cy="11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3" descr="C:\Users\User\Pictures\2013-04-22 рамазанов\рамазанов 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021">
            <a:off x="5741698" y="4944653"/>
            <a:ext cx="758605" cy="11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0" y="5033696"/>
            <a:ext cx="778895" cy="10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85">
        <p:circle/>
      </p:transition>
    </mc:Choice>
    <mc:Fallback xmlns="">
      <p:transition spd="slow" advTm="58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2540" y="1239880"/>
            <a:ext cx="39925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Творчество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Мажита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Гафури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монография /на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яз. – Уфа: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Башкнигоиздат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1965. – 458с.</a:t>
            </a:r>
          </a:p>
          <a:p>
            <a:pPr algn="ctr"/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Горизонты литературы: исследования и  литературно-критические статьи /на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яз. – Уфа, 1978. – 192с.</a:t>
            </a:r>
          </a:p>
          <a:p>
            <a:pPr algn="ctr"/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Мажит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Гафури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очерк жизни и творчества. – М., 1980. – 160с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540" y="383862"/>
            <a:ext cx="3992578" cy="698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Научные труды</a:t>
            </a:r>
            <a:endParaRPr lang="ru-RU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17" y="216726"/>
            <a:ext cx="527586" cy="334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12+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3852" y="4242857"/>
            <a:ext cx="3877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Сайфи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Кудаш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литературный портрет. – М.: Сов. Россия,  1989. – 158с.</a:t>
            </a:r>
          </a:p>
          <a:p>
            <a:pPr algn="ctr"/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Мажит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Гафури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: книга о народном поэте /на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. яз. – Уфа: </a:t>
            </a:r>
            <a:r>
              <a:rPr lang="ru-RU" sz="2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Башкнигоиздат</a:t>
            </a:r>
            <a:r>
              <a:rPr lang="ru-RU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, 1991. – 224с.</a:t>
            </a:r>
          </a:p>
        </p:txBody>
      </p:sp>
      <p:pic>
        <p:nvPicPr>
          <p:cNvPr id="7172" name="Picture 4" descr="Образ советского человека в башкирской поэзии : автореферат диссертации на соискание ученой степени кандидата филологических на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90" y="383862"/>
            <a:ext cx="1166292" cy="18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ашкирская баллада : стихотворения и поэмы : перевод с башкирск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70" y="2848032"/>
            <a:ext cx="636905" cy="11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07" y="597942"/>
            <a:ext cx="1123165" cy="181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7" name="Picture 9" descr="Зори молодости : стихи и поэма : перевод с башкирск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0" y="2409499"/>
            <a:ext cx="1006891" cy="16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Беспокойство : стих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43" y="2585139"/>
            <a:ext cx="904769" cy="14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Творчество Мажита Гафур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9" y="732997"/>
            <a:ext cx="1058606" cy="18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ook-and-pen-critiqu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093">
            <a:off x="1282034" y="4651232"/>
            <a:ext cx="2345680" cy="17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24">
        <p:dissolve/>
      </p:transition>
    </mc:Choice>
    <mc:Fallback xmlns="">
      <p:transition spd="slow" advTm="602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54" y="0"/>
            <a:ext cx="98621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1278" y="1281533"/>
            <a:ext cx="4062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·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 Слово любви: поэма и стихи. – Уфа: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1955. – 84с.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Дороги молодости: стихи, поэмы. – Уфа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1958. – 336с.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Люблю тебя: стихи и поэма. – Уфа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1963. – 116с.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У отца: поэма и стихи. – Уфа: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1966. – 128с.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Поэма о знамени. – Уфа: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1969. – 30с.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Ветер времени: стихи и поэмы. – Уфа:                          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bat" pitchFamily="2" charset="0"/>
                <a:cs typeface="Arial" panose="020B0604020202020204" pitchFamily="34" charset="0"/>
              </a:rPr>
              <a:t> 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bat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40" y="375962"/>
            <a:ext cx="3938259" cy="778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bat" pitchFamily="2" charset="0"/>
              </a:rPr>
              <a:t>Основные произведения на башкирском языке</a:t>
            </a:r>
            <a:endParaRPr lang="ru-RU" b="1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ba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8871" y="253072"/>
            <a:ext cx="451695" cy="3942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100" dirty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  <a:r>
              <a:rPr lang="ru-RU" sz="1100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+</a:t>
            </a:r>
            <a:endParaRPr lang="ru-RU" sz="110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291" y="647323"/>
            <a:ext cx="41477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1970. – 96с.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Избранные произведения. Т.1: стихи. – Уфа:                          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Башкнигоиздат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1972. – 208с.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Избранные произведения. Т.2: поэма. – Уфа, 1973. – 208с.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Башкирская баллада: стихи, поэмы. – Уфа, 1983. – 536с.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Живая память: стихи, поэмы, воспоминания. – Уфа: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Китап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1998. – 336с.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· Любовь, закаленная в боях: стихи, поэмы. – Уфа:            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Китап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2005. – 136с.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84" y="4741684"/>
            <a:ext cx="2253005" cy="141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Рисунок 10" descr="C:\Users\User\Pictures\2013-04-22 рамазанов\рамазанов 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375">
            <a:off x="1603615" y="4817722"/>
            <a:ext cx="956068" cy="1266643"/>
          </a:xfrm>
          <a:prstGeom prst="rect">
            <a:avLst/>
          </a:prstGeom>
          <a:noFill/>
          <a:ln w="9525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5" descr="C:\Users\User\Pictures\2013-04-22 рамазанов\рамазанов 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443">
            <a:off x="3422196" y="4852962"/>
            <a:ext cx="943180" cy="1345365"/>
          </a:xfrm>
          <a:prstGeom prst="rect">
            <a:avLst/>
          </a:prstGeom>
          <a:noFill/>
          <a:ln w="9525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33882"/>
      </p:ext>
    </p:extLst>
  </p:cSld>
  <p:clrMapOvr>
    <a:masterClrMapping/>
  </p:clrMapOvr>
  <p:transition spd="slow" advTm="5962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2078</TotalTime>
  <Words>1017</Words>
  <Application>Microsoft Office PowerPoint</Application>
  <PresentationFormat>Лист A4 (210x297 мм)</PresentationFormat>
  <Paragraphs>92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232</cp:revision>
  <cp:lastPrinted>2019-11-12T05:40:07Z</cp:lastPrinted>
  <dcterms:created xsi:type="dcterms:W3CDTF">2019-10-29T03:44:50Z</dcterms:created>
  <dcterms:modified xsi:type="dcterms:W3CDTF">2023-10-24T10:30:36Z</dcterms:modified>
</cp:coreProperties>
</file>